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howGuide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0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2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0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7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027F-CF1E-4CEE-A288-179C14621758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0A09A-635D-4C57-82F8-411215E36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Bubblegum Mystery</a:t>
            </a:r>
          </a:p>
          <a:p>
            <a:r>
              <a:rPr lang="en-US" sz="6000" b="1" dirty="0">
                <a:solidFill>
                  <a:srgbClr val="FFFF00"/>
                </a:solidFill>
              </a:rPr>
              <a:t>By: Gr. 6/7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4114800"/>
            <a:ext cx="3505200" cy="2743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pieces of gum?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pic>
        <p:nvPicPr>
          <p:cNvPr id="3" name="Picture 2" descr="A picture containing indoor, table, food, counter&#10;&#10;Description automatically generated">
            <a:extLst>
              <a:ext uri="{FF2B5EF4-FFF2-40B4-BE49-F238E27FC236}">
                <a16:creationId xmlns:a16="http://schemas.microsoft.com/office/drawing/2014/main" id="{1548DFB7-1D58-394D-804F-2417ED587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0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78203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number is even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13158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There is no 0 in the number</a:t>
            </a:r>
            <a:endParaRPr lang="en-US" sz="2000" b="1" u="sng" dirty="0">
              <a:solidFill>
                <a:schemeClr val="tx1"/>
              </a:solidFill>
            </a:endParaRPr>
          </a:p>
          <a:p>
            <a:pPr algn="ctr"/>
            <a:endParaRPr lang="en-US" sz="2000" b="1" u="sng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number is higher than 50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number is not a multiple of 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difference between the two digits is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indoor, table, food, counter&#10;&#10;Description automatically generated">
            <a:extLst>
              <a:ext uri="{FF2B5EF4-FFF2-40B4-BE49-F238E27FC236}">
                <a16:creationId xmlns:a16="http://schemas.microsoft.com/office/drawing/2014/main" id="{4B094C22-9BF3-394C-A49A-A3F481B23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1206"/>
            <a:ext cx="4376690" cy="583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29200" y="2209800"/>
            <a:ext cx="38862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Before you see the answer, select your final estimate. 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it </a:t>
            </a:r>
            <a:r>
              <a:rPr lang="en-US" sz="2000" b="1" dirty="0" err="1">
                <a:solidFill>
                  <a:schemeClr val="tx1"/>
                </a:solidFill>
              </a:rPr>
              <a:t>down,and</a:t>
            </a:r>
            <a:r>
              <a:rPr lang="en-US" sz="2000" b="1" dirty="0">
                <a:solidFill>
                  <a:schemeClr val="tx1"/>
                </a:solidFill>
              </a:rPr>
              <a:t>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indoor, table, food, counter&#10;&#10;Description automatically generated">
            <a:extLst>
              <a:ext uri="{FF2B5EF4-FFF2-40B4-BE49-F238E27FC236}">
                <a16:creationId xmlns:a16="http://schemas.microsoft.com/office/drawing/2014/main" id="{99E3BEE9-03CF-2547-9A51-CFA88559B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8" y="716950"/>
            <a:ext cx="4068075" cy="54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00734" y="11430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3810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94 pieces of gum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381000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indoor, table, food, counter&#10;&#10;Description automatically generated">
            <a:extLst>
              <a:ext uri="{FF2B5EF4-FFF2-40B4-BE49-F238E27FC236}">
                <a16:creationId xmlns:a16="http://schemas.microsoft.com/office/drawing/2014/main" id="{C1BD63B9-2D31-544D-ACEE-E7F14C010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313</Words>
  <Application>Microsoft Macintosh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</dc:title>
  <dc:creator>Steve Wyborney</dc:creator>
  <cp:lastModifiedBy>Tammy Tomm</cp:lastModifiedBy>
  <cp:revision>38</cp:revision>
  <dcterms:created xsi:type="dcterms:W3CDTF">2019-06-17T13:58:56Z</dcterms:created>
  <dcterms:modified xsi:type="dcterms:W3CDTF">2020-05-07T15:29:30Z</dcterms:modified>
</cp:coreProperties>
</file>